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23B1-357D-40A8-98E0-52CA50D8B14D}" type="datetimeFigureOut">
              <a:rPr lang="en-US" smtClean="0"/>
              <a:t>26-Aug-22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58E8-5EC6-41EA-A2F2-7A893744C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23B1-357D-40A8-98E0-52CA50D8B14D}" type="datetimeFigureOut">
              <a:rPr lang="en-US" smtClean="0"/>
              <a:t>26-Aug-22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58E8-5EC6-41EA-A2F2-7A893744C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23B1-357D-40A8-98E0-52CA50D8B14D}" type="datetimeFigureOut">
              <a:rPr lang="en-US" smtClean="0"/>
              <a:t>26-Aug-22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58E8-5EC6-41EA-A2F2-7A893744C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23B1-357D-40A8-98E0-52CA50D8B14D}" type="datetimeFigureOut">
              <a:rPr lang="en-US" smtClean="0"/>
              <a:t>26-Aug-22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58E8-5EC6-41EA-A2F2-7A893744C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23B1-357D-40A8-98E0-52CA50D8B14D}" type="datetimeFigureOut">
              <a:rPr lang="en-US" smtClean="0"/>
              <a:t>26-Aug-22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58E8-5EC6-41EA-A2F2-7A893744C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23B1-357D-40A8-98E0-52CA50D8B14D}" type="datetimeFigureOut">
              <a:rPr lang="en-US" smtClean="0"/>
              <a:t>26-Aug-22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58E8-5EC6-41EA-A2F2-7A893744C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23B1-357D-40A8-98E0-52CA50D8B14D}" type="datetimeFigureOut">
              <a:rPr lang="en-US" smtClean="0"/>
              <a:t>26-Aug-22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58E8-5EC6-41EA-A2F2-7A893744C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23B1-357D-40A8-98E0-52CA50D8B14D}" type="datetimeFigureOut">
              <a:rPr lang="en-US" smtClean="0"/>
              <a:t>26-Aug-22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58E8-5EC6-41EA-A2F2-7A893744C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23B1-357D-40A8-98E0-52CA50D8B14D}" type="datetimeFigureOut">
              <a:rPr lang="en-US" smtClean="0"/>
              <a:t>26-Aug-22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58E8-5EC6-41EA-A2F2-7A893744C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23B1-357D-40A8-98E0-52CA50D8B14D}" type="datetimeFigureOut">
              <a:rPr lang="en-US" smtClean="0"/>
              <a:t>26-Aug-22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58E8-5EC6-41EA-A2F2-7A893744C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23B1-357D-40A8-98E0-52CA50D8B14D}" type="datetimeFigureOut">
              <a:rPr lang="en-US" smtClean="0"/>
              <a:t>26-Aug-22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58E8-5EC6-41EA-A2F2-7A893744C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823B1-357D-40A8-98E0-52CA50D8B14D}" type="datetimeFigureOut">
              <a:rPr lang="en-US" smtClean="0"/>
              <a:t>26-Aug-22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258E8-5EC6-41EA-A2F2-7A893744C3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09600" y="609600"/>
            <a:ext cx="8077200" cy="5486400"/>
            <a:chOff x="609600" y="609600"/>
            <a:chExt cx="7239000" cy="5246132"/>
          </a:xfrm>
        </p:grpSpPr>
        <p:sp>
          <p:nvSpPr>
            <p:cNvPr id="3" name="TextBox 2"/>
            <p:cNvSpPr txBox="1"/>
            <p:nvPr/>
          </p:nvSpPr>
          <p:spPr>
            <a:xfrm>
              <a:off x="838200" y="5486400"/>
              <a:ext cx="624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CLAY  GANESH  IDOL  ACTIVITY</a:t>
              </a:r>
              <a:endPara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4" name="Picture 25" descr="F:\1 NAAC Zoology 15 Oct 2020\NAAC-Zoology-2020-GAW-19-12-2020\Zoo-CRI-VII-GAW\7.1.6 Zoo-Environment Audit Activities\5 Beyond the campus Environment Promotion Activities\Clay Ganesh Idol Awareness program\Clay-Ganesh idol event photos\2019 b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9600" y="609600"/>
              <a:ext cx="7239000" cy="479463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Rajoria</dc:creator>
  <cp:lastModifiedBy>Rajoria</cp:lastModifiedBy>
  <cp:revision>1</cp:revision>
  <dcterms:created xsi:type="dcterms:W3CDTF">2022-08-26T10:13:49Z</dcterms:created>
  <dcterms:modified xsi:type="dcterms:W3CDTF">2022-08-26T10:17:32Z</dcterms:modified>
</cp:coreProperties>
</file>